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9" r:id="rId9"/>
    <p:sldId id="300" r:id="rId10"/>
    <p:sldId id="301" r:id="rId11"/>
    <p:sldId id="302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/>
    <p:restoredTop sz="94643"/>
  </p:normalViewPr>
  <p:slideViewPr>
    <p:cSldViewPr snapToGrid="0" snapToObjects="1">
      <p:cViewPr varScale="1">
        <p:scale>
          <a:sx n="118" d="100"/>
          <a:sy n="118" d="100"/>
        </p:scale>
        <p:origin x="20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FF6E6-D87E-644B-AA55-4D9F99590A3E}" type="datetimeFigureOut">
              <a:rPr lang="pt-BR" smtClean="0"/>
              <a:t>11/12/2018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514F4-6D75-5C4B-9EBF-A24546AEAF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213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FAED7C-ACE6-BA46-842F-529DD89C8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F897E9-496E-CF41-B8EC-EE8B2E7ED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9ADDDA-B07F-6B41-AADA-F3E141BA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FB35-9CAF-C143-8D17-CB7D5E30193B}" type="datetimeFigureOut">
              <a:rPr lang="pt-BR" smtClean="0"/>
              <a:t>10/12/2018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CAF5A2-7EB0-754F-B3FE-D4EB5C502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A195AF-9759-D148-822B-0911A00E9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1DFF-370B-7549-A60F-D0A05DB82A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798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7A015-6B1E-DC4C-BF43-8A2F822F0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A1E7204-AA7B-9041-8EE5-5B41495A4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D4DE6D-DA4D-F841-B323-E0C04E96D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FB35-9CAF-C143-8D17-CB7D5E30193B}" type="datetimeFigureOut">
              <a:rPr lang="pt-BR" smtClean="0"/>
              <a:t>10/12/2018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A92FA0-CDC5-4E4C-ACCE-D93ABFC94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2FA29C-0F09-9343-B457-EBEFF0F5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1DFF-370B-7549-A60F-D0A05DB82A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12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84043AF-F4B0-0F43-A542-11C4503E24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8DDCC56-1F41-0B46-9613-23B496D7D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0506FE-4AB5-3A4D-8801-F44D3AA8F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FB35-9CAF-C143-8D17-CB7D5E30193B}" type="datetimeFigureOut">
              <a:rPr lang="pt-BR" smtClean="0"/>
              <a:t>10/12/2018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CB622E-C1C8-AF4E-BD91-FB6D2B5A8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EF50DA-0F34-7E4E-B06A-83960DDB5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1DFF-370B-7549-A60F-D0A05DB82A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00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55C5E-4D9E-FC41-9AEB-AA974C53C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4110FA-D92F-674C-BA90-0486FB22E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BBE879-867F-054E-8238-0130F5659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FB35-9CAF-C143-8D17-CB7D5E30193B}" type="datetimeFigureOut">
              <a:rPr lang="pt-BR" smtClean="0"/>
              <a:t>10/12/2018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53D5AC-CCCE-8143-B45A-B9EEADB1C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6E38F2-A0B8-7146-9B7E-F59EB8068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1DFF-370B-7549-A60F-D0A05DB82A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01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5A0EEC-24D2-5543-A0CD-DEA473762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219DF56-326E-4F4B-88F2-EE70D1B1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2890AD-7F0E-2741-A681-82C90FF8A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FB35-9CAF-C143-8D17-CB7D5E30193B}" type="datetimeFigureOut">
              <a:rPr lang="pt-BR" smtClean="0"/>
              <a:t>10/12/2018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7CD4EF-CCB7-D644-B352-91F940702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30C172-6003-2F4F-91BE-A838C3F38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1DFF-370B-7549-A60F-D0A05DB82A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37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65905-24CB-5346-AEE4-9B44016C3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49ABE1-01BD-2E4F-B609-DA8A27FC59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E284CFA-AC6A-E640-82F8-B2E98AB2E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B95F6A6-F4F4-C845-9E7A-50DC57758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FB35-9CAF-C143-8D17-CB7D5E30193B}" type="datetimeFigureOut">
              <a:rPr lang="pt-BR" smtClean="0"/>
              <a:t>10/12/2018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F44CB00-35F7-D646-BBB8-DCDDF2F90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ABD32A4-98C3-C648-93F4-1256F0872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1DFF-370B-7549-A60F-D0A05DB82A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202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7DA491-DE88-EA45-917F-036C0A0C4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8764DA-1F3F-9F4C-809B-252687638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E3E3B1F-A976-324C-811F-28BD2450C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D42465E-8DB7-4B47-90EE-4112F88988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53D9F6-0700-6B43-B48A-96DFC5171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1FF4A81-3458-2A48-A76A-F83DB11B8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FB35-9CAF-C143-8D17-CB7D5E30193B}" type="datetimeFigureOut">
              <a:rPr lang="pt-BR" smtClean="0"/>
              <a:t>10/12/2018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93D64E4-35BA-CD44-A7CF-8561AD149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7C677F2-3D5C-7D43-B314-EB948E969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1DFF-370B-7549-A60F-D0A05DB82A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999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77527B-7C12-5445-97B9-2A220152F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A56B70B-3835-E44C-B9C0-094D3AF9A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FB35-9CAF-C143-8D17-CB7D5E30193B}" type="datetimeFigureOut">
              <a:rPr lang="pt-BR" smtClean="0"/>
              <a:t>10/12/2018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E211268-4797-3E4C-94BD-DEA63C37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FA0858C-BCC2-6849-8ADD-D501E8A0D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1DFF-370B-7549-A60F-D0A05DB82A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007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8278436-ED9F-4944-BEDA-55E8F7B0D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FB35-9CAF-C143-8D17-CB7D5E30193B}" type="datetimeFigureOut">
              <a:rPr lang="pt-BR" smtClean="0"/>
              <a:t>10/12/2018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9F96E39-A715-524D-A615-7B794CB0B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34F43FC-684B-1948-A01B-CFAFCF256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1DFF-370B-7549-A60F-D0A05DB82A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9068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9D11CF-5C4E-6F41-A45A-B37AF34F7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613B07-10C4-FB4B-87C1-C8D50546D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351545A-3D6E-FB44-8088-702FA9793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73B02A9-4889-BD43-8E09-4681EC2FB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FB35-9CAF-C143-8D17-CB7D5E30193B}" type="datetimeFigureOut">
              <a:rPr lang="pt-BR" smtClean="0"/>
              <a:t>10/12/2018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F8152AC-5F86-8343-9203-1BC0A71F0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0A99F64-761B-1F43-8ABF-660CEFEA4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1DFF-370B-7549-A60F-D0A05DB82A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134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F30BD2-118D-F148-9D70-A4285BA89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FA4927A-1CB8-274A-8D30-0170EB5F9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0A3EF3-5DE2-F640-8B79-7C15FCDB7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E911E87-D156-FE4C-B9AC-5F542D33C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FB35-9CAF-C143-8D17-CB7D5E30193B}" type="datetimeFigureOut">
              <a:rPr lang="pt-BR" smtClean="0"/>
              <a:t>10/12/2018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CDC24BC-8BE4-2E46-B5A1-912212CBF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68B01F-CDBA-284C-9407-D73AC5CEA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1DFF-370B-7549-A60F-D0A05DB82A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756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C1A7CB2-27A4-6641-A078-0F817DB0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A09216F-7B1B-5D41-9EF3-BDACE2186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938C38-4EF0-774C-AC07-21507D213F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1FB35-9CAF-C143-8D17-CB7D5E30193B}" type="datetimeFigureOut">
              <a:rPr lang="pt-BR" smtClean="0"/>
              <a:t>10/12/2018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C8B048-F9FD-254D-B1C5-68D9A5086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C602D4-A04F-2849-8FAC-F8DCCBED42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01DFF-370B-7549-A60F-D0A05DB82A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615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2E3C0-1550-5241-AE0D-363E2035BD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91191"/>
            <a:ext cx="9144000" cy="23876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pt-BR" sz="3600" dirty="0"/>
              <a:t>Equipe de ativação</a:t>
            </a:r>
            <a:br>
              <a:rPr lang="pt-BR" sz="3600" dirty="0"/>
            </a:br>
            <a:br>
              <a:rPr lang="pt-BR" sz="3600" dirty="0"/>
            </a:br>
            <a:r>
              <a:rPr lang="pt-BR" sz="3600" dirty="0" err="1"/>
              <a:t>OpenCDN</a:t>
            </a:r>
            <a:br>
              <a:rPr lang="pt-BR" sz="3600" dirty="0"/>
            </a:br>
            <a:br>
              <a:rPr lang="pt-BR" sz="3600" dirty="0"/>
            </a:br>
            <a:r>
              <a:rPr lang="pt-BR" sz="3600" dirty="0"/>
              <a:t>Lançamento dos fascículos sobre a infraestrutura da Internet (endereços IP e </a:t>
            </a:r>
            <a:r>
              <a:rPr lang="pt-BR" sz="3600" dirty="0" err="1"/>
              <a:t>ASNs</a:t>
            </a:r>
            <a:r>
              <a:rPr lang="pt-BR" sz="3600" dirty="0"/>
              <a:t>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F765C6-A3CF-514A-9611-8ADA87FA97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59829"/>
            <a:ext cx="9144000" cy="1262742"/>
          </a:xfrm>
        </p:spPr>
        <p:txBody>
          <a:bodyPr/>
          <a:lstStyle/>
          <a:p>
            <a:r>
              <a:rPr lang="pt-BR" dirty="0" err="1"/>
              <a:t>Antonio</a:t>
            </a:r>
            <a:r>
              <a:rPr lang="pt-BR" dirty="0"/>
              <a:t> Marcos Moreiras</a:t>
            </a:r>
          </a:p>
          <a:p>
            <a:r>
              <a:rPr lang="pt-BR" dirty="0" err="1"/>
              <a:t>moreiras@nic.br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5047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oogleusercontent.com/O8tZmk7lME7kWtBoT0o7_mhWYrptzNlkRorwBIVsaN84ClpXulUHBacQoWOQCyS9vGiG-Kz7t3GBSVm4oBlpLDM8hoLnyDBVfwgCQXcUCyv2HxXzx5tyywvrFZjbsPTu2Q7lJAPw">
            <a:extLst>
              <a:ext uri="{FF2B5EF4-FFF2-40B4-BE49-F238E27FC236}">
                <a16:creationId xmlns:a16="http://schemas.microsoft.com/office/drawing/2014/main" id="{1DBF2560-ED28-0945-94BD-6FAC2E2AC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7" y="0"/>
            <a:ext cx="4360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5.googleusercontent.com/Jnx1ducTgh83I9sDMQJOXGCq9CeVZ4pMyzJ8VCwNEnjLtS6_3cn386JUu29tZP7QpcKWOebud8RnO2GQFrmiSomE3KvUsxdEEOfFR3KkrBagla_5XWsoFv_k-1BtYONvb0JVg6a8">
            <a:extLst>
              <a:ext uri="{FF2B5EF4-FFF2-40B4-BE49-F238E27FC236}">
                <a16:creationId xmlns:a16="http://schemas.microsoft.com/office/drawing/2014/main" id="{EA9BC411-88AF-4344-A067-D0AFE8304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936" y="0"/>
            <a:ext cx="4533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847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31670DD-C84B-A046-8693-476EB5674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20456" cy="6858000"/>
          </a:xfrm>
          <a:prstGeom prst="rect">
            <a:avLst/>
          </a:prstGeom>
        </p:spPr>
      </p:pic>
      <p:pic>
        <p:nvPicPr>
          <p:cNvPr id="11" name="Imagem 10" descr="Uma imagem contendo captura de tela&#10;&#10;&#10;&#10;Descrição gerada automaticamente">
            <a:extLst>
              <a:ext uri="{FF2B5EF4-FFF2-40B4-BE49-F238E27FC236}">
                <a16:creationId xmlns:a16="http://schemas.microsoft.com/office/drawing/2014/main" id="{6BBA4A2B-919A-9E42-A78F-051E8A282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451" y="4090202"/>
            <a:ext cx="5371543" cy="269548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7A7DD69-1413-9F4D-A7CF-707CBF00F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0451" y="87915"/>
            <a:ext cx="5371546" cy="2690648"/>
          </a:xfrm>
          <a:prstGeom prst="rect">
            <a:avLst/>
          </a:prstGeom>
        </p:spPr>
      </p:pic>
      <p:pic>
        <p:nvPicPr>
          <p:cNvPr id="9" name="Imagem 8" descr="Uma imagem contendo sinal, pessoa, ao ar livre&#10;&#10;&#10;&#10;Descrição gerada automaticamente">
            <a:extLst>
              <a:ext uri="{FF2B5EF4-FFF2-40B4-BE49-F238E27FC236}">
                <a16:creationId xmlns:a16="http://schemas.microsoft.com/office/drawing/2014/main" id="{F7240BBB-2FAD-C34A-85E7-67B33F0FAE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08626">
            <a:off x="6820450" y="1898893"/>
            <a:ext cx="5371543" cy="269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75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E42715-9E0E-E84C-AAB5-BEF9AC932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Ativações e Migrações (todas as localidades)</a:t>
            </a:r>
          </a:p>
        </p:txBody>
      </p:sp>
      <p:pic>
        <p:nvPicPr>
          <p:cNvPr id="5" name="Espaço Reservado para Conteúdo 4" descr="Uma imagem contendo interior&#10;&#10;&#10;&#10;Descrição gerada automaticamente">
            <a:extLst>
              <a:ext uri="{FF2B5EF4-FFF2-40B4-BE49-F238E27FC236}">
                <a16:creationId xmlns:a16="http://schemas.microsoft.com/office/drawing/2014/main" id="{A69B51DB-4435-B546-BAFB-D1F8947CC1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59008"/>
            <a:ext cx="10515600" cy="4084571"/>
          </a:xfrm>
        </p:spPr>
      </p:pic>
    </p:spTree>
    <p:extLst>
      <p:ext uri="{BB962C8B-B14F-4D97-AF65-F5344CB8AC3E}">
        <p14:creationId xmlns:p14="http://schemas.microsoft.com/office/powerpoint/2010/main" val="141738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241628-4686-3048-BF9F-066EE53D1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Ativações e Migrações (São Paulo)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A9D11A5-275A-2143-A330-D94F90E8B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79063"/>
            <a:ext cx="10515600" cy="4044461"/>
          </a:xfrm>
        </p:spPr>
      </p:pic>
    </p:spTree>
    <p:extLst>
      <p:ext uri="{BB962C8B-B14F-4D97-AF65-F5344CB8AC3E}">
        <p14:creationId xmlns:p14="http://schemas.microsoft.com/office/powerpoint/2010/main" val="882507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BC7C52-F97D-2B49-BC22-DA85970E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Ativações e Migrações (Rio de Janeiro)</a:t>
            </a:r>
          </a:p>
        </p:txBody>
      </p:sp>
      <p:pic>
        <p:nvPicPr>
          <p:cNvPr id="5" name="Espaço Reservado para Conteúdo 4" descr="Uma imagem contendo texto, quadro de comunicações&#10;&#10;&#10;&#10;Descrição gerada automaticamente">
            <a:extLst>
              <a:ext uri="{FF2B5EF4-FFF2-40B4-BE49-F238E27FC236}">
                <a16:creationId xmlns:a16="http://schemas.microsoft.com/office/drawing/2014/main" id="{FA74EBE5-43A3-D442-8EE5-BAEBE6D60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77574"/>
            <a:ext cx="10515600" cy="4047440"/>
          </a:xfrm>
        </p:spPr>
      </p:pic>
    </p:spTree>
    <p:extLst>
      <p:ext uri="{BB962C8B-B14F-4D97-AF65-F5344CB8AC3E}">
        <p14:creationId xmlns:p14="http://schemas.microsoft.com/office/powerpoint/2010/main" val="2151720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4F0EC7-BD5E-8542-8B5B-11FDDC726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Ativações e Migrações (Fortaleza)</a:t>
            </a:r>
          </a:p>
        </p:txBody>
      </p:sp>
      <p:pic>
        <p:nvPicPr>
          <p:cNvPr id="5" name="Espaço Reservado para Conteúdo 4" descr="Uma imagem contendo parede, interior&#10;&#10;&#10;&#10;Descrição gerada automaticamente">
            <a:extLst>
              <a:ext uri="{FF2B5EF4-FFF2-40B4-BE49-F238E27FC236}">
                <a16:creationId xmlns:a16="http://schemas.microsoft.com/office/drawing/2014/main" id="{E8F90253-C431-0841-B809-8AD5C71D2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67113"/>
            <a:ext cx="10515600" cy="4068362"/>
          </a:xfrm>
        </p:spPr>
      </p:pic>
    </p:spTree>
    <p:extLst>
      <p:ext uri="{BB962C8B-B14F-4D97-AF65-F5344CB8AC3E}">
        <p14:creationId xmlns:p14="http://schemas.microsoft.com/office/powerpoint/2010/main" val="1484947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C1813E-07E9-104B-829A-FF558BEDD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Chamados atendidos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AA2577-A07E-7745-9DAA-6BEC576CD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Ativação e Migração</a:t>
            </a:r>
          </a:p>
          <a:p>
            <a:pPr lvl="1"/>
            <a:r>
              <a:rPr lang="pt-BR" dirty="0"/>
              <a:t>São Paulo: 1506 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(1616 em 2017)</a:t>
            </a:r>
          </a:p>
          <a:p>
            <a:pPr lvl="1"/>
            <a:r>
              <a:rPr lang="pt-BR" dirty="0"/>
              <a:t>Rio de Janeiro: 378 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(239 em 2017)</a:t>
            </a:r>
          </a:p>
          <a:p>
            <a:pPr lvl="1"/>
            <a:r>
              <a:rPr lang="pt-BR" dirty="0"/>
              <a:t>Fortaleza: 124 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(53 em 2017)</a:t>
            </a:r>
          </a:p>
          <a:p>
            <a:r>
              <a:rPr lang="pt-BR" dirty="0"/>
              <a:t>Todos</a:t>
            </a:r>
          </a:p>
          <a:p>
            <a:pPr lvl="1"/>
            <a:r>
              <a:rPr lang="pt-BR" dirty="0"/>
              <a:t>São Paulo: 2921 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(2901 em 2017)</a:t>
            </a:r>
          </a:p>
          <a:p>
            <a:pPr lvl="1"/>
            <a:r>
              <a:rPr lang="pt-BR" dirty="0"/>
              <a:t>Rio de Janeiro: 568 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(378 em 2017)</a:t>
            </a:r>
          </a:p>
          <a:p>
            <a:pPr lvl="1"/>
            <a:r>
              <a:rPr lang="pt-BR" dirty="0"/>
              <a:t>Fortaleza: 174 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(83 em 2017)</a:t>
            </a:r>
          </a:p>
          <a:p>
            <a:r>
              <a:rPr lang="pt-BR" dirty="0"/>
              <a:t>Total: 4297 chamados 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(3805 em 2017) (sem considerar localidades atendidas pela equipe da RNP)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9C305A8-5BEB-9C4F-B3BF-02AE92CC1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136" y="1027906"/>
            <a:ext cx="5031664" cy="303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4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1DF9B2-0CDA-0C42-94DC-0AAA14A51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Média e mediana do tempo de atendimento</a:t>
            </a:r>
            <a:br>
              <a:rPr lang="pt-BR" dirty="0"/>
            </a:br>
            <a:r>
              <a:rPr lang="pt-BR" dirty="0"/>
              <a:t>para ativações e migrações em São Paulo</a:t>
            </a:r>
          </a:p>
        </p:txBody>
      </p:sp>
      <p:pic>
        <p:nvPicPr>
          <p:cNvPr id="5" name="Espaço Reservado para Conteúdo 4" descr="Uma imagem contendo texto, mapa&#10;&#10;&#10;&#10;Descrição gerada automaticamente">
            <a:extLst>
              <a:ext uri="{FF2B5EF4-FFF2-40B4-BE49-F238E27FC236}">
                <a16:creationId xmlns:a16="http://schemas.microsoft.com/office/drawing/2014/main" id="{EE060012-78AD-974F-B4CC-3A2EF3240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77574"/>
            <a:ext cx="10515600" cy="4047440"/>
          </a:xfrm>
        </p:spPr>
      </p:pic>
    </p:spTree>
    <p:extLst>
      <p:ext uri="{BB962C8B-B14F-4D97-AF65-F5344CB8AC3E}">
        <p14:creationId xmlns:p14="http://schemas.microsoft.com/office/powerpoint/2010/main" val="3351948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364D0-10BC-4946-9FD6-247165B37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OpenCDN</a:t>
            </a:r>
            <a:r>
              <a:rPr lang="pt-BR" dirty="0"/>
              <a:t> - conceito</a:t>
            </a:r>
          </a:p>
        </p:txBody>
      </p:sp>
      <p:pic>
        <p:nvPicPr>
          <p:cNvPr id="4" name="Imagem 2593">
            <a:extLst>
              <a:ext uri="{FF2B5EF4-FFF2-40B4-BE49-F238E27FC236}">
                <a16:creationId xmlns:a16="http://schemas.microsoft.com/office/drawing/2014/main" id="{F7EE4006-C9DD-7247-8E94-B5721FBF4A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921" y="1825625"/>
            <a:ext cx="5728157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12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0AE3AC-6124-EB4F-B7B2-919D631DA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OpenCDN</a:t>
            </a:r>
            <a:r>
              <a:rPr lang="pt-BR" dirty="0"/>
              <a:t> em Salvador, BA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FCA212-9A2E-9644-9870-E355017FF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b="1" dirty="0"/>
              <a:t>40 participantes </a:t>
            </a:r>
            <a:r>
              <a:rPr lang="pt-BR" dirty="0"/>
              <a:t>ativos</a:t>
            </a:r>
          </a:p>
          <a:p>
            <a:r>
              <a:rPr lang="pt-BR" dirty="0"/>
              <a:t>03 participantes em processo de ativação</a:t>
            </a:r>
          </a:p>
          <a:p>
            <a:pPr lvl="1"/>
            <a:r>
              <a:rPr lang="pt-BR" dirty="0"/>
              <a:t>Potencial para chegar a mais de 65 participantes diretamente conectados em poucas semanas (considerando o número de participantes do </a:t>
            </a:r>
            <a:r>
              <a:rPr lang="pt-BR" dirty="0" err="1"/>
              <a:t>IX.br</a:t>
            </a:r>
            <a:r>
              <a:rPr lang="pt-BR" dirty="0"/>
              <a:t> Salvador).</a:t>
            </a:r>
          </a:p>
          <a:p>
            <a:r>
              <a:rPr lang="pt-BR" dirty="0"/>
              <a:t>Mais de 100 Sistemas Autônomos beneficiados diretamente ou indiretamente (incluindo os diretamente conectados e os clientes destes)</a:t>
            </a:r>
          </a:p>
          <a:p>
            <a:pPr lvl="1"/>
            <a:r>
              <a:rPr lang="pt-BR" dirty="0"/>
              <a:t>Estimativa de que mais de 320.000 usuários finais sejam atendidos (tomando os prefixos IPv4 presentes e não levando em conta o compartilhamento de </a:t>
            </a:r>
            <a:r>
              <a:rPr lang="pt-BR" dirty="0" err="1"/>
              <a:t>IPs</a:t>
            </a:r>
            <a:r>
              <a:rPr lang="pt-BR" dirty="0"/>
              <a:t> com o uso de CGNAT)</a:t>
            </a:r>
          </a:p>
          <a:p>
            <a:r>
              <a:rPr lang="pt-BR" dirty="0"/>
              <a:t>02 </a:t>
            </a:r>
            <a:r>
              <a:rPr lang="pt-BR" dirty="0" err="1"/>
              <a:t>CDNs</a:t>
            </a:r>
            <a:r>
              <a:rPr lang="pt-BR" dirty="0"/>
              <a:t> participantes (Google e </a:t>
            </a:r>
            <a:r>
              <a:rPr lang="pt-BR" dirty="0" err="1"/>
              <a:t>Akamai</a:t>
            </a:r>
            <a:r>
              <a:rPr lang="pt-BR" dirty="0"/>
              <a:t>)</a:t>
            </a:r>
          </a:p>
          <a:p>
            <a:r>
              <a:rPr lang="pt-BR" dirty="0"/>
              <a:t>Períodos com até 17 </a:t>
            </a:r>
            <a:r>
              <a:rPr lang="pt-BR" dirty="0" err="1"/>
              <a:t>Gbps</a:t>
            </a:r>
            <a:r>
              <a:rPr lang="pt-BR" dirty="0"/>
              <a:t> de tráfego de pico (atual em torno de 10Gbps)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40306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242</Words>
  <Application>Microsoft Macintosh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Equipe de ativação  OpenCDN  Lançamento dos fascículos sobre a infraestrutura da Internet (endereços IP e ASNs)</vt:lpstr>
      <vt:lpstr>Ativações e Migrações (todas as localidades)</vt:lpstr>
      <vt:lpstr>Ativações e Migrações (São Paulo)</vt:lpstr>
      <vt:lpstr>Ativações e Migrações (Rio de Janeiro)</vt:lpstr>
      <vt:lpstr>Ativações e Migrações (Fortaleza)</vt:lpstr>
      <vt:lpstr>Chamados atendidos</vt:lpstr>
      <vt:lpstr>Média e mediana do tempo de atendimento para ativações e migrações em São Paulo</vt:lpstr>
      <vt:lpstr>OpenCDN - conceito</vt:lpstr>
      <vt:lpstr>OpenCDN em Salvador, BA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Antonio Moreiras</dc:creator>
  <cp:lastModifiedBy>Antonio Moreiras</cp:lastModifiedBy>
  <cp:revision>7</cp:revision>
  <cp:lastPrinted>2018-12-11T10:10:57Z</cp:lastPrinted>
  <dcterms:created xsi:type="dcterms:W3CDTF">2018-12-11T01:36:35Z</dcterms:created>
  <dcterms:modified xsi:type="dcterms:W3CDTF">2018-12-11T10:16:19Z</dcterms:modified>
</cp:coreProperties>
</file>